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82" r:id="rId2"/>
    <p:sldId id="384" r:id="rId3"/>
    <p:sldId id="389" r:id="rId4"/>
    <p:sldId id="386" r:id="rId5"/>
    <p:sldId id="388" r:id="rId6"/>
    <p:sldId id="391" r:id="rId7"/>
    <p:sldId id="39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>
        <p:scale>
          <a:sx n="74" d="100"/>
          <a:sy n="74" d="100"/>
        </p:scale>
        <p:origin x="-600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7A5BB-6372-4995-BBE7-F2C9D84C5E49}" type="datetimeFigureOut">
              <a:rPr lang="en-IE" smtClean="0"/>
              <a:t>19/11/2020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B8C8A-8721-4C4B-8421-D43654F7F7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54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Balance of time between the Mountbellew and Dublin road campus</a:t>
            </a:r>
          </a:p>
          <a:p>
            <a:r>
              <a:rPr lang="en-IE" dirty="0"/>
              <a:t>Importance of Work placements , national and international opportunities </a:t>
            </a:r>
          </a:p>
          <a:p>
            <a:r>
              <a:rPr lang="en-IE" dirty="0"/>
              <a:t>Industry focus </a:t>
            </a:r>
          </a:p>
          <a:p>
            <a:r>
              <a:rPr lang="en-IE" dirty="0"/>
              <a:t>List</a:t>
            </a:r>
            <a:r>
              <a:rPr lang="en-IE" baseline="0" dirty="0"/>
              <a:t> companies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0C65-AC59-4B7E-813F-364C30A42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82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Balance of time between the Mountbellew and Dublin road campus</a:t>
            </a:r>
          </a:p>
          <a:p>
            <a:r>
              <a:rPr lang="en-IE" dirty="0"/>
              <a:t>Importance of Work placements , national and international opportunities </a:t>
            </a:r>
          </a:p>
          <a:p>
            <a:r>
              <a:rPr lang="en-IE" dirty="0"/>
              <a:t>Industry focus </a:t>
            </a:r>
          </a:p>
          <a:p>
            <a:r>
              <a:rPr lang="en-IE" dirty="0"/>
              <a:t>List</a:t>
            </a:r>
            <a:r>
              <a:rPr lang="en-IE" baseline="0" dirty="0"/>
              <a:t> companies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0C65-AC59-4B7E-813F-364C30A42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4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Balance of time between the Mountbellew and Dublin road campus</a:t>
            </a:r>
          </a:p>
          <a:p>
            <a:r>
              <a:rPr lang="en-IE" dirty="0"/>
              <a:t>Importance of Work placements , national and international opportunities </a:t>
            </a:r>
          </a:p>
          <a:p>
            <a:r>
              <a:rPr lang="en-IE" dirty="0"/>
              <a:t>Industry focus </a:t>
            </a:r>
          </a:p>
          <a:p>
            <a:r>
              <a:rPr lang="en-IE" dirty="0"/>
              <a:t>List</a:t>
            </a:r>
            <a:r>
              <a:rPr lang="en-IE" baseline="0" dirty="0"/>
              <a:t> companies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0C65-AC59-4B7E-813F-364C30A42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221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Balance of time between the Mountbellew and Dublin road campus</a:t>
            </a:r>
          </a:p>
          <a:p>
            <a:r>
              <a:rPr lang="en-IE" dirty="0"/>
              <a:t>Importance of Work placements , national and international opportunities </a:t>
            </a:r>
          </a:p>
          <a:p>
            <a:r>
              <a:rPr lang="en-IE" dirty="0"/>
              <a:t>Industry focus </a:t>
            </a:r>
          </a:p>
          <a:p>
            <a:r>
              <a:rPr lang="en-IE" dirty="0"/>
              <a:t>List</a:t>
            </a:r>
            <a:r>
              <a:rPr lang="en-IE" baseline="0" dirty="0"/>
              <a:t> companies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0C65-AC59-4B7E-813F-364C30A42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949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Balance of time between the Mountbellew and Dublin road campus</a:t>
            </a:r>
          </a:p>
          <a:p>
            <a:r>
              <a:rPr lang="en-IE" dirty="0"/>
              <a:t>Importance of Work placements , national and international opportunities </a:t>
            </a:r>
          </a:p>
          <a:p>
            <a:r>
              <a:rPr lang="en-IE" dirty="0"/>
              <a:t>Industry focus </a:t>
            </a:r>
          </a:p>
          <a:p>
            <a:r>
              <a:rPr lang="en-IE" dirty="0"/>
              <a:t>List</a:t>
            </a:r>
            <a:r>
              <a:rPr lang="en-IE" baseline="0" dirty="0"/>
              <a:t> companies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0C65-AC59-4B7E-813F-364C30A42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424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Balance of time between the Mountbellew and Dublin road campus</a:t>
            </a:r>
          </a:p>
          <a:p>
            <a:r>
              <a:rPr lang="en-IE" dirty="0"/>
              <a:t>Importance of Work placements , national and international opportunities </a:t>
            </a:r>
          </a:p>
          <a:p>
            <a:r>
              <a:rPr lang="en-IE" dirty="0"/>
              <a:t>Industry focus </a:t>
            </a:r>
          </a:p>
          <a:p>
            <a:r>
              <a:rPr lang="en-IE" dirty="0"/>
              <a:t>List</a:t>
            </a:r>
            <a:r>
              <a:rPr lang="en-IE" baseline="0" dirty="0"/>
              <a:t> companies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0C65-AC59-4B7E-813F-364C30A42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02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Balance of time between the Mountbellew and Dublin road campus</a:t>
            </a:r>
          </a:p>
          <a:p>
            <a:r>
              <a:rPr lang="en-IE" dirty="0"/>
              <a:t>Importance of Work placements , national and international opportunities </a:t>
            </a:r>
          </a:p>
          <a:p>
            <a:r>
              <a:rPr lang="en-IE" dirty="0"/>
              <a:t>Industry focus </a:t>
            </a:r>
          </a:p>
          <a:p>
            <a:r>
              <a:rPr lang="en-IE" dirty="0"/>
              <a:t>List</a:t>
            </a:r>
            <a:r>
              <a:rPr lang="en-IE" baseline="0" dirty="0"/>
              <a:t> companies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0C65-AC59-4B7E-813F-364C30A42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41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B9CEF38-6093-4EB6-BBD8-CDA39D2A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6847528-D621-4812-A36B-27EEECF1D7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9972559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/>
                </a:solidFill>
              </a:defRPr>
            </a:lvl1pPr>
            <a:lvl2pPr marL="457189" indent="0">
              <a:buNone/>
              <a:defRPr sz="2133">
                <a:solidFill>
                  <a:schemeClr val="tx1"/>
                </a:solidFill>
              </a:defRPr>
            </a:lvl2pPr>
            <a:lvl3pPr marL="914377" indent="0">
              <a:buNone/>
              <a:defRPr sz="2133">
                <a:solidFill>
                  <a:schemeClr val="tx1"/>
                </a:solidFill>
              </a:defRPr>
            </a:lvl3pPr>
            <a:lvl4pPr marL="1371566" indent="0">
              <a:buNone/>
              <a:defRPr sz="2133">
                <a:solidFill>
                  <a:schemeClr val="tx1"/>
                </a:solidFill>
              </a:defRPr>
            </a:lvl4pPr>
            <a:lvl5pPr marL="1828754" indent="0">
              <a:buNone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68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8BA512A-588A-40B1-93F0-734D97591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8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8093D-D701-4F5B-A2C0-15F56955F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" y="0"/>
            <a:ext cx="1219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55A5F246-569B-48FA-A834-C5389B8AC046}"/>
              </a:ext>
            </a:extLst>
          </p:cNvPr>
          <p:cNvSpPr/>
          <p:nvPr userDrawn="1"/>
        </p:nvSpPr>
        <p:spPr>
          <a:xfrm>
            <a:off x="0" y="1"/>
            <a:ext cx="10848528" cy="5638801"/>
          </a:xfrm>
          <a:custGeom>
            <a:avLst/>
            <a:gdLst>
              <a:gd name="connsiteX0" fmla="*/ 7308305 w 8136396"/>
              <a:gd name="connsiteY0" fmla="*/ 1 h 4229101"/>
              <a:gd name="connsiteX1" fmla="*/ 8136396 w 8136396"/>
              <a:gd name="connsiteY1" fmla="*/ 1 h 4229101"/>
              <a:gd name="connsiteX2" fmla="*/ 7308305 w 8136396"/>
              <a:gd name="connsiteY2" fmla="*/ 4229101 h 4229101"/>
              <a:gd name="connsiteX3" fmla="*/ 0 w 8136396"/>
              <a:gd name="connsiteY3" fmla="*/ 0 h 4229101"/>
              <a:gd name="connsiteX4" fmla="*/ 7308303 w 8136396"/>
              <a:gd name="connsiteY4" fmla="*/ 0 h 4229101"/>
              <a:gd name="connsiteX5" fmla="*/ 7308303 w 8136396"/>
              <a:gd name="connsiteY5" fmla="*/ 4229101 h 4229101"/>
              <a:gd name="connsiteX6" fmla="*/ 0 w 8136396"/>
              <a:gd name="connsiteY6" fmla="*/ 4229101 h 422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36396" h="4229101">
                <a:moveTo>
                  <a:pt x="7308305" y="1"/>
                </a:moveTo>
                <a:lnTo>
                  <a:pt x="8136396" y="1"/>
                </a:lnTo>
                <a:lnTo>
                  <a:pt x="7308305" y="4229101"/>
                </a:lnTo>
                <a:close/>
                <a:moveTo>
                  <a:pt x="0" y="0"/>
                </a:moveTo>
                <a:lnTo>
                  <a:pt x="7308303" y="0"/>
                </a:lnTo>
                <a:lnTo>
                  <a:pt x="7308303" y="4229101"/>
                </a:lnTo>
                <a:lnTo>
                  <a:pt x="0" y="42291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BD79505-F301-4678-B5CD-2ECCA20A1202}"/>
              </a:ext>
            </a:extLst>
          </p:cNvPr>
          <p:cNvSpPr/>
          <p:nvPr userDrawn="1"/>
        </p:nvSpPr>
        <p:spPr>
          <a:xfrm>
            <a:off x="0" y="2"/>
            <a:ext cx="10848528" cy="1200727"/>
          </a:xfrm>
          <a:custGeom>
            <a:avLst/>
            <a:gdLst>
              <a:gd name="connsiteX0" fmla="*/ 7308305 w 8136396"/>
              <a:gd name="connsiteY0" fmla="*/ 1 h 900545"/>
              <a:gd name="connsiteX1" fmla="*/ 8136396 w 8136396"/>
              <a:gd name="connsiteY1" fmla="*/ 1 h 900545"/>
              <a:gd name="connsiteX2" fmla="*/ 7960063 w 8136396"/>
              <a:gd name="connsiteY2" fmla="*/ 900545 h 900545"/>
              <a:gd name="connsiteX3" fmla="*/ 7308305 w 8136396"/>
              <a:gd name="connsiteY3" fmla="*/ 900545 h 900545"/>
              <a:gd name="connsiteX4" fmla="*/ 0 w 8136396"/>
              <a:gd name="connsiteY4" fmla="*/ 0 h 900545"/>
              <a:gd name="connsiteX5" fmla="*/ 7308303 w 8136396"/>
              <a:gd name="connsiteY5" fmla="*/ 0 h 900545"/>
              <a:gd name="connsiteX6" fmla="*/ 7308303 w 8136396"/>
              <a:gd name="connsiteY6" fmla="*/ 900545 h 900545"/>
              <a:gd name="connsiteX7" fmla="*/ 0 w 8136396"/>
              <a:gd name="connsiteY7" fmla="*/ 900545 h 90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36396" h="900545">
                <a:moveTo>
                  <a:pt x="7308305" y="1"/>
                </a:moveTo>
                <a:lnTo>
                  <a:pt x="8136396" y="1"/>
                </a:lnTo>
                <a:lnTo>
                  <a:pt x="7960063" y="900545"/>
                </a:lnTo>
                <a:lnTo>
                  <a:pt x="7308305" y="900545"/>
                </a:lnTo>
                <a:close/>
                <a:moveTo>
                  <a:pt x="0" y="0"/>
                </a:moveTo>
                <a:lnTo>
                  <a:pt x="7308303" y="0"/>
                </a:lnTo>
                <a:lnTo>
                  <a:pt x="7308303" y="900545"/>
                </a:lnTo>
                <a:lnTo>
                  <a:pt x="0" y="900545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27D04FCC-7EE4-4250-A121-31A8B9F66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756" y="1316766"/>
            <a:ext cx="6528725" cy="4800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811132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E31ADA1A-EF4A-448E-8995-BD2E088C8A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755" y="1796818"/>
            <a:ext cx="5760640" cy="3840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55AD18BC-E17B-4985-8CD0-BA1B34B6CD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00729"/>
            <a:ext cx="3887755" cy="4438073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3E81E1C-CCD0-4BD7-9E8B-E5339029A4DC}"/>
              </a:ext>
            </a:extLst>
          </p:cNvPr>
          <p:cNvSpPr/>
          <p:nvPr userDrawn="1"/>
        </p:nvSpPr>
        <p:spPr>
          <a:xfrm rot="5400000" flipH="1" flipV="1">
            <a:off x="4190837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4F86B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204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MIT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A35AE5-DBF0-4513-BA43-F9361082A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" y="0"/>
            <a:ext cx="12188637" cy="56372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B8D56385-8BDC-434D-9A28-68A79081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2" y="365125"/>
            <a:ext cx="11220697" cy="663608"/>
          </a:xfrm>
        </p:spPr>
        <p:txBody>
          <a:bodyPr>
            <a:normAutofit/>
          </a:bodyPr>
          <a:lstStyle>
            <a:lvl1pPr>
              <a:defRPr sz="2667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082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MIT -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C663E94-CF12-41B8-ACB4-0E937308A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C9F5F97-A7D3-4FD6-9EC6-330846AB6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C02A459-3020-43E0-8600-95ACE1ADD9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819" y="5962198"/>
            <a:ext cx="2124747" cy="6652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B26987-4C1C-448B-AC6C-25806DD9D03D}"/>
              </a:ext>
            </a:extLst>
          </p:cNvPr>
          <p:cNvSpPr txBox="1"/>
          <p:nvPr userDrawn="1"/>
        </p:nvSpPr>
        <p:spPr>
          <a:xfrm>
            <a:off x="539933" y="6254579"/>
            <a:ext cx="6992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www.GMIT.ie     </a:t>
            </a:r>
            <a:r>
              <a:rPr lang="en-GB" sz="1600" dirty="0">
                <a:solidFill>
                  <a:schemeClr val="bg1"/>
                </a:solidFill>
              </a:rPr>
              <a:t>Galway</a:t>
            </a:r>
            <a:r>
              <a:rPr lang="en-GB" sz="1600" b="1" dirty="0">
                <a:solidFill>
                  <a:schemeClr val="bg1"/>
                </a:solidFill>
              </a:rPr>
              <a:t>     </a:t>
            </a:r>
            <a:r>
              <a:rPr lang="en-GB" sz="1600" dirty="0">
                <a:solidFill>
                  <a:schemeClr val="bg1"/>
                </a:solidFill>
              </a:rPr>
              <a:t>Mayo     Letterfrack     Mountbellew</a:t>
            </a:r>
          </a:p>
        </p:txBody>
      </p:sp>
    </p:spTree>
    <p:extLst>
      <p:ext uri="{BB962C8B-B14F-4D97-AF65-F5344CB8AC3E}">
        <p14:creationId xmlns:p14="http://schemas.microsoft.com/office/powerpoint/2010/main" val="121409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r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F97D334-3597-453B-AE24-AE71F0D2A0F7}"/>
              </a:ext>
            </a:extLst>
          </p:cNvPr>
          <p:cNvGrpSpPr/>
          <p:nvPr userDrawn="1"/>
        </p:nvGrpSpPr>
        <p:grpSpPr>
          <a:xfrm>
            <a:off x="6578474" y="3175"/>
            <a:ext cx="5613527" cy="5634072"/>
            <a:chOff x="3997711" y="-790964"/>
            <a:chExt cx="2133414" cy="17282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DD91473-DAF9-458A-AA84-C7EE32DF2E6A}"/>
                </a:ext>
              </a:extLst>
            </p:cNvPr>
            <p:cNvSpPr/>
            <p:nvPr userDrawn="1"/>
          </p:nvSpPr>
          <p:spPr>
            <a:xfrm>
              <a:off x="5064747" y="-790964"/>
              <a:ext cx="1066378" cy="86409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C4FAC4C-53D5-492D-959A-FEDD4129B8F8}"/>
                </a:ext>
              </a:extLst>
            </p:cNvPr>
            <p:cNvSpPr/>
            <p:nvPr userDrawn="1"/>
          </p:nvSpPr>
          <p:spPr>
            <a:xfrm>
              <a:off x="3997711" y="-790964"/>
              <a:ext cx="1066378" cy="864096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720D0B8-01CD-487A-8A28-68EBC2CC12F8}"/>
                </a:ext>
              </a:extLst>
            </p:cNvPr>
            <p:cNvSpPr/>
            <p:nvPr userDrawn="1"/>
          </p:nvSpPr>
          <p:spPr>
            <a:xfrm>
              <a:off x="4000125" y="73191"/>
              <a:ext cx="1066378" cy="864096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DD47E35-CD92-4C14-B223-8334A0720C0D}"/>
                </a:ext>
              </a:extLst>
            </p:cNvPr>
            <p:cNvSpPr/>
            <p:nvPr userDrawn="1"/>
          </p:nvSpPr>
          <p:spPr>
            <a:xfrm>
              <a:off x="5064747" y="73191"/>
              <a:ext cx="1066378" cy="864096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378D1983-9722-4FCE-B2BD-7884E1CCA9DE}"/>
              </a:ext>
            </a:extLst>
          </p:cNvPr>
          <p:cNvSpPr/>
          <p:nvPr userDrawn="1"/>
        </p:nvSpPr>
        <p:spPr>
          <a:xfrm rot="5400000" flipH="1" flipV="1">
            <a:off x="1117137" y="-1115581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1F25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12EEA2F8-BC1F-4708-8787-2CA3499F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062B1A4-892F-4A39-9525-5C51E00529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420164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 sz="1867">
                <a:solidFill>
                  <a:schemeClr val="bg1"/>
                </a:solidFill>
              </a:defRPr>
            </a:lvl2pPr>
            <a:lvl3pPr marL="914377" indent="0">
              <a:buNone/>
              <a:defRPr sz="1867">
                <a:solidFill>
                  <a:schemeClr val="bg1"/>
                </a:solidFill>
              </a:defRPr>
            </a:lvl3pPr>
            <a:lvl4pPr marL="1371566" indent="0">
              <a:buNone/>
              <a:defRPr sz="1867">
                <a:solidFill>
                  <a:schemeClr val="bg1"/>
                </a:solidFill>
              </a:defRPr>
            </a:lvl4pPr>
            <a:lvl5pPr marL="1828754" indent="0"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6239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r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0A80669-4D2B-4C50-97D8-EEDF23E288EC}"/>
              </a:ext>
            </a:extLst>
          </p:cNvPr>
          <p:cNvGrpSpPr/>
          <p:nvPr userDrawn="1"/>
        </p:nvGrpSpPr>
        <p:grpSpPr>
          <a:xfrm>
            <a:off x="6578474" y="3175"/>
            <a:ext cx="5613527" cy="5634072"/>
            <a:chOff x="3997711" y="-790964"/>
            <a:chExt cx="2133414" cy="17282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FB48D21-9AAD-4927-A718-24C929F82EDC}"/>
                </a:ext>
              </a:extLst>
            </p:cNvPr>
            <p:cNvSpPr/>
            <p:nvPr userDrawn="1"/>
          </p:nvSpPr>
          <p:spPr>
            <a:xfrm>
              <a:off x="5064747" y="-790964"/>
              <a:ext cx="1066378" cy="86409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B022F07-A377-4A02-B394-2941FE22F7A0}"/>
                </a:ext>
              </a:extLst>
            </p:cNvPr>
            <p:cNvSpPr/>
            <p:nvPr userDrawn="1"/>
          </p:nvSpPr>
          <p:spPr>
            <a:xfrm>
              <a:off x="3997711" y="-790964"/>
              <a:ext cx="1066378" cy="864096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8091DA4-8A26-4DBB-9889-52C50632F2CD}"/>
                </a:ext>
              </a:extLst>
            </p:cNvPr>
            <p:cNvSpPr/>
            <p:nvPr userDrawn="1"/>
          </p:nvSpPr>
          <p:spPr>
            <a:xfrm>
              <a:off x="4000125" y="73191"/>
              <a:ext cx="1066378" cy="864096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335A1E7-1469-40BE-8E8B-CB778EBEB67A}"/>
                </a:ext>
              </a:extLst>
            </p:cNvPr>
            <p:cNvSpPr/>
            <p:nvPr userDrawn="1"/>
          </p:nvSpPr>
          <p:spPr>
            <a:xfrm>
              <a:off x="5064747" y="73191"/>
              <a:ext cx="1066378" cy="864096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378D1983-9722-4FCE-B2BD-7884E1CCA9DE}"/>
              </a:ext>
            </a:extLst>
          </p:cNvPr>
          <p:cNvSpPr/>
          <p:nvPr userDrawn="1"/>
        </p:nvSpPr>
        <p:spPr>
          <a:xfrm rot="5400000" flipH="1" flipV="1">
            <a:off x="1117137" y="-1115581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849B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12EEA2F8-BC1F-4708-8787-2CA3499F7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164638"/>
            <a:ext cx="7331588" cy="1047644"/>
          </a:xfrm>
        </p:spPr>
        <p:txBody>
          <a:bodyPr/>
          <a:lstStyle>
            <a:lvl1pPr>
              <a:defRPr>
                <a:solidFill>
                  <a:srgbClr val="1F254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062B1A4-892F-4A39-9525-5C51E00529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420164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8959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1198093D-D701-4F5B-A2C0-15F56955F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05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green field&#10;&#10;Description automatically generated">
            <a:extLst>
              <a:ext uri="{FF2B5EF4-FFF2-40B4-BE49-F238E27FC236}">
                <a16:creationId xmlns:a16="http://schemas.microsoft.com/office/drawing/2014/main" xmlns="" id="{3ECAB037-548B-4CE5-8C31-7CC85FF56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1"/>
            <a:ext cx="5519936" cy="563724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E93DB38B-4C31-43AE-9F94-A321FD1355C5}"/>
              </a:ext>
            </a:extLst>
          </p:cNvPr>
          <p:cNvSpPr/>
          <p:nvPr userDrawn="1"/>
        </p:nvSpPr>
        <p:spPr>
          <a:xfrm rot="5400000" flipH="1" flipV="1">
            <a:off x="1117137" y="-1115581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B4BF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7222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green field&#10;&#10;Description automatically generated">
            <a:extLst>
              <a:ext uri="{FF2B5EF4-FFF2-40B4-BE49-F238E27FC236}">
                <a16:creationId xmlns:a16="http://schemas.microsoft.com/office/drawing/2014/main" xmlns="" id="{3ECAB037-548B-4CE5-8C31-7CC85FF56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1"/>
            <a:ext cx="5519936" cy="563724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E0BBE57-FCEB-4161-91A0-2E0E88F169C6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4BF3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5675E97-33B9-4654-B9A6-10614F885578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B4BF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962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DB5B0F-3548-4761-926F-AB4EE3E685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01"/>
          <a:stretch/>
        </p:blipFill>
        <p:spPr>
          <a:xfrm>
            <a:off x="6508219" y="1"/>
            <a:ext cx="5683779" cy="563724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109623D-E334-4835-9F0C-9057F6370D2C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0059825-53B2-4F5E-AE21-136034B8B752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4F86B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2" y="365126"/>
            <a:ext cx="7092240" cy="104764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9450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12B5424F-D224-4C98-BF23-CF412A101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50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E0AB65DD-EED3-4235-B531-7CADF5B469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 sz="1867">
                <a:solidFill>
                  <a:schemeClr val="bg1"/>
                </a:solidFill>
              </a:defRPr>
            </a:lvl2pPr>
            <a:lvl3pPr marL="914377" indent="0">
              <a:buNone/>
              <a:defRPr sz="1867">
                <a:solidFill>
                  <a:schemeClr val="bg1"/>
                </a:solidFill>
              </a:defRPr>
            </a:lvl3pPr>
            <a:lvl4pPr marL="1371566" indent="0">
              <a:buNone/>
              <a:defRPr sz="1867">
                <a:solidFill>
                  <a:schemeClr val="bg1"/>
                </a:solidFill>
              </a:defRPr>
            </a:lvl4pPr>
            <a:lvl5pPr marL="1828754" indent="0"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7400A61F-E4A8-45FA-A9C3-5CC6118B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792A428C-670B-4A83-B6CA-072EA269A62B}"/>
              </a:ext>
            </a:extLst>
          </p:cNvPr>
          <p:cNvSpPr/>
          <p:nvPr userDrawn="1"/>
        </p:nvSpPr>
        <p:spPr>
          <a:xfrm rot="5400000" flipH="1" flipV="1">
            <a:off x="1117137" y="-1115581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DA783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4532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E0AB65DD-EED3-4235-B531-7CADF5B46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880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FDA88095-9D16-4C75-9320-D7004C642565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 sz="1867">
                <a:solidFill>
                  <a:schemeClr val="bg1"/>
                </a:solidFill>
              </a:defRPr>
            </a:lvl2pPr>
            <a:lvl3pPr marL="914377" indent="0">
              <a:buNone/>
              <a:defRPr sz="1867">
                <a:solidFill>
                  <a:schemeClr val="bg1"/>
                </a:solidFill>
              </a:defRPr>
            </a:lvl3pPr>
            <a:lvl4pPr marL="1371566" indent="0">
              <a:buNone/>
              <a:defRPr sz="1867">
                <a:solidFill>
                  <a:schemeClr val="bg1"/>
                </a:solidFill>
              </a:defRPr>
            </a:lvl4pPr>
            <a:lvl5pPr marL="1828754" indent="0"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7400A61F-E4A8-45FA-A9C3-5CC6118B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A783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6293148-2A2D-44C9-84ED-E2D48FF7975D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DA783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3803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B63F62-0E59-4750-8FCF-A6BA622E0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" y="0"/>
            <a:ext cx="12190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48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young, person, child&#10;&#10;Description automatically generated">
            <a:extLst>
              <a:ext uri="{FF2B5EF4-FFF2-40B4-BE49-F238E27FC236}">
                <a16:creationId xmlns:a16="http://schemas.microsoft.com/office/drawing/2014/main" xmlns="" id="{C19D669D-4346-442F-B874-2D28DA248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075" y="1"/>
            <a:ext cx="5423925" cy="563880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C27C69D8-2FA6-4E1C-88EB-7EE791946F4C}"/>
              </a:ext>
            </a:extLst>
          </p:cNvPr>
          <p:cNvSpPr/>
          <p:nvPr userDrawn="1"/>
        </p:nvSpPr>
        <p:spPr>
          <a:xfrm rot="5400000" flipH="1" flipV="1">
            <a:off x="1117137" y="-1115581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1893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816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young, person, child&#10;&#10;Description automatically generated">
            <a:extLst>
              <a:ext uri="{FF2B5EF4-FFF2-40B4-BE49-F238E27FC236}">
                <a16:creationId xmlns:a16="http://schemas.microsoft.com/office/drawing/2014/main" xmlns="" id="{C19D669D-4346-442F-B874-2D28DA248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075" y="0"/>
            <a:ext cx="5423925" cy="6858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EAE83416-C442-412F-984A-5D7F2AD698E0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rgbClr val="1893B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165EAF3B-C057-40BC-8861-AB32FAD4DBA5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1893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186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C2580742-A8A3-4746-9C98-4D9C11BA2C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74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9972559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0D9E8352-819A-4CEC-BF3F-EA09547A0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45"/>
          <a:stretch/>
        </p:blipFill>
        <p:spPr>
          <a:xfrm>
            <a:off x="0" y="1"/>
            <a:ext cx="12192000" cy="563724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05F4FF5-67E4-48FC-AD29-2CC586F2D28F}"/>
              </a:ext>
            </a:extLst>
          </p:cNvPr>
          <p:cNvSpPr/>
          <p:nvPr userDrawn="1"/>
        </p:nvSpPr>
        <p:spPr>
          <a:xfrm rot="5400000" flipH="1" flipV="1">
            <a:off x="1117137" y="-1115581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75A5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371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0D9E8352-819A-4CEC-BF3F-EA09547A0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45"/>
          <a:stretch/>
        </p:blipFill>
        <p:spPr>
          <a:xfrm>
            <a:off x="0" y="1"/>
            <a:ext cx="12192000" cy="563724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C9590B6-EE72-42E8-AED4-9D4C015A515A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FA37E687-0D4F-4121-A94B-2EF230782EE3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75A5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7DA85CA0-7CCE-4358-B72A-637A2623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6996229" cy="1047644"/>
          </a:xfrm>
        </p:spPr>
        <p:txBody>
          <a:bodyPr/>
          <a:lstStyle>
            <a:lvl1pPr>
              <a:defRPr>
                <a:solidFill>
                  <a:srgbClr val="75A5C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123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CED516D3-3F04-4531-A917-2E7C37986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" y="0"/>
            <a:ext cx="12190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5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DB5B0F-3548-4761-926F-AB4EE3E685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01"/>
          <a:stretch/>
        </p:blipFill>
        <p:spPr>
          <a:xfrm>
            <a:off x="6508221" y="1"/>
            <a:ext cx="5683779" cy="5637247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109623D-E334-4835-9F0C-9057F6370D2C}"/>
              </a:ext>
            </a:extLst>
          </p:cNvPr>
          <p:cNvSpPr/>
          <p:nvPr userDrawn="1"/>
        </p:nvSpPr>
        <p:spPr>
          <a:xfrm rot="5400000" flipH="1" flipV="1">
            <a:off x="4142152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0059825-53B2-4F5E-AE21-136034B8B752}"/>
              </a:ext>
            </a:extLst>
          </p:cNvPr>
          <p:cNvSpPr/>
          <p:nvPr userDrawn="1"/>
        </p:nvSpPr>
        <p:spPr>
          <a:xfrm rot="5400000" flipH="1" flipV="1">
            <a:off x="4190837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4F86B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2" y="365126"/>
            <a:ext cx="7092240" cy="104764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699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person, person, baseball&#10;&#10;Description automatically generated">
            <a:extLst>
              <a:ext uri="{FF2B5EF4-FFF2-40B4-BE49-F238E27FC236}">
                <a16:creationId xmlns:a16="http://schemas.microsoft.com/office/drawing/2014/main" xmlns="" id="{F6EAE3A1-6A03-4816-8839-D736AED59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18"/>
          <a:stretch/>
        </p:blipFill>
        <p:spPr>
          <a:xfrm>
            <a:off x="574" y="1"/>
            <a:ext cx="12190853" cy="563880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7983E2C6-1C8A-4A98-A5EA-2FCA87806A36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7726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980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person, person, baseball&#10;&#10;Description automatically generated">
            <a:extLst>
              <a:ext uri="{FF2B5EF4-FFF2-40B4-BE49-F238E27FC236}">
                <a16:creationId xmlns:a16="http://schemas.microsoft.com/office/drawing/2014/main" xmlns="" id="{8467AD38-0211-43D5-BF27-8B4BB899F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18"/>
          <a:stretch/>
        </p:blipFill>
        <p:spPr>
          <a:xfrm>
            <a:off x="574" y="1"/>
            <a:ext cx="12190853" cy="563880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D3043508-0E61-43BA-B9D0-0E4BC92542E4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195B400-9CFC-4E91-9C41-29CE7AB2F30B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7726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rgbClr val="77264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512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624" t="-404"/>
          <a:stretch/>
        </p:blipFill>
        <p:spPr>
          <a:xfrm>
            <a:off x="4376428" y="-51015"/>
            <a:ext cx="7819813" cy="588028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D3043508-0E61-43BA-B9D0-0E4BC92542E4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195B400-9CFC-4E91-9C41-29CE7AB2F30B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7726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rgbClr val="77264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695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3514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sign&#10;&#10;Description automatically generated">
            <a:extLst>
              <a:ext uri="{FF2B5EF4-FFF2-40B4-BE49-F238E27FC236}">
                <a16:creationId xmlns:a16="http://schemas.microsoft.com/office/drawing/2014/main" xmlns="" id="{BE4E2C78-63EB-4D95-B4E8-162DEFF6D7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8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a hat&#10;&#10;Description automatically generated">
            <a:extLst>
              <a:ext uri="{FF2B5EF4-FFF2-40B4-BE49-F238E27FC236}">
                <a16:creationId xmlns:a16="http://schemas.microsoft.com/office/drawing/2014/main" xmlns="" id="{AC2E0871-5047-40C1-B21A-E06687BEF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947" y="1"/>
            <a:ext cx="6576053" cy="563880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B5C7F4E-24C9-407A-966F-8A7F8CB66CB5}"/>
              </a:ext>
            </a:extLst>
          </p:cNvPr>
          <p:cNvSpPr/>
          <p:nvPr userDrawn="1"/>
        </p:nvSpPr>
        <p:spPr>
          <a:xfrm rot="5400000" flipH="1" flipV="1">
            <a:off x="1117137" y="-1115581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B2514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 sz="1867">
                <a:solidFill>
                  <a:schemeClr val="bg1"/>
                </a:solidFill>
              </a:defRPr>
            </a:lvl2pPr>
            <a:lvl3pPr marL="914377" indent="0">
              <a:buNone/>
              <a:defRPr sz="1867">
                <a:solidFill>
                  <a:schemeClr val="bg1"/>
                </a:solidFill>
              </a:defRPr>
            </a:lvl3pPr>
            <a:lvl4pPr marL="1371566" indent="0">
              <a:buNone/>
              <a:defRPr sz="1867">
                <a:solidFill>
                  <a:schemeClr val="bg1"/>
                </a:solidFill>
              </a:defRPr>
            </a:lvl4pPr>
            <a:lvl5pPr marL="1828754" indent="0"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276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a hat&#10;&#10;Description automatically generated">
            <a:extLst>
              <a:ext uri="{FF2B5EF4-FFF2-40B4-BE49-F238E27FC236}">
                <a16:creationId xmlns:a16="http://schemas.microsoft.com/office/drawing/2014/main" xmlns="" id="{AC2E0871-5047-40C1-B21A-E06687BEF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947" y="1"/>
            <a:ext cx="6576053" cy="563880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2B8C4A41-E35F-4A8E-8D67-46CA7A646DD1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9972559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6996229" cy="1047644"/>
          </a:xfrm>
        </p:spPr>
        <p:txBody>
          <a:bodyPr/>
          <a:lstStyle>
            <a:lvl1pPr>
              <a:defRPr>
                <a:solidFill>
                  <a:srgbClr val="B2514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833E188F-5748-419D-BB97-21E0BBAB7846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B2514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rgbClr val="FF66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837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ront, person, sign&#10;&#10;Description automatically generated">
            <a:extLst>
              <a:ext uri="{FF2B5EF4-FFF2-40B4-BE49-F238E27FC236}">
                <a16:creationId xmlns:a16="http://schemas.microsoft.com/office/drawing/2014/main" xmlns="" id="{B576A153-C1B9-4749-971C-AE821E58A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2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young, child, child&#10;&#10;Description automatically generated">
            <a:extLst>
              <a:ext uri="{FF2B5EF4-FFF2-40B4-BE49-F238E27FC236}">
                <a16:creationId xmlns:a16="http://schemas.microsoft.com/office/drawing/2014/main" xmlns="" id="{7EEE237A-F5C0-4A31-864C-BCA8FF509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43" y="1"/>
            <a:ext cx="5711957" cy="563724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9831A05-A7B7-4214-B3C3-193141249DA5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00737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164638"/>
            <a:ext cx="7331588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 sz="1867">
                <a:solidFill>
                  <a:schemeClr val="bg1"/>
                </a:solidFill>
              </a:defRPr>
            </a:lvl2pPr>
            <a:lvl3pPr marL="914377" indent="0">
              <a:buNone/>
              <a:defRPr sz="1867">
                <a:solidFill>
                  <a:schemeClr val="bg1"/>
                </a:solidFill>
              </a:defRPr>
            </a:lvl3pPr>
            <a:lvl4pPr marL="1371566" indent="0">
              <a:buNone/>
              <a:defRPr sz="1867">
                <a:solidFill>
                  <a:schemeClr val="bg1"/>
                </a:solidFill>
              </a:defRPr>
            </a:lvl4pPr>
            <a:lvl5pPr marL="1828754" indent="0"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634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young, child, child&#10;&#10;Description automatically generated">
            <a:extLst>
              <a:ext uri="{FF2B5EF4-FFF2-40B4-BE49-F238E27FC236}">
                <a16:creationId xmlns:a16="http://schemas.microsoft.com/office/drawing/2014/main" xmlns="" id="{7EEE237A-F5C0-4A31-864C-BCA8FF509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43" y="1"/>
            <a:ext cx="5711957" cy="563724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20C5543B-1989-4A44-98D8-314A65BFB5C6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8716A373-B61D-4372-BBCF-BDA5B9AA08A5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00737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rgbClr val="00737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22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xmlns="" id="{1969960F-29FD-4EE5-8822-249A4DDC5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" y="0"/>
            <a:ext cx="12190925" cy="55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53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hill&#10;&#10;Description automatically generated">
            <a:extLst>
              <a:ext uri="{FF2B5EF4-FFF2-40B4-BE49-F238E27FC236}">
                <a16:creationId xmlns:a16="http://schemas.microsoft.com/office/drawing/2014/main" xmlns="" id="{F3778947-5077-4F0B-8D95-C0D174A38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76053" y="0"/>
            <a:ext cx="5615947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828678E-C044-40E5-ADB7-A47D9539DF14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7134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331587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996228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457189" indent="0">
              <a:buNone/>
              <a:defRPr sz="1867">
                <a:solidFill>
                  <a:schemeClr val="bg1"/>
                </a:solidFill>
              </a:defRPr>
            </a:lvl2pPr>
            <a:lvl3pPr marL="914377" indent="0">
              <a:buNone/>
              <a:defRPr sz="1867">
                <a:solidFill>
                  <a:schemeClr val="bg1"/>
                </a:solidFill>
              </a:defRPr>
            </a:lvl3pPr>
            <a:lvl4pPr marL="1371566" indent="0">
              <a:buNone/>
              <a:defRPr sz="1867">
                <a:solidFill>
                  <a:schemeClr val="bg1"/>
                </a:solidFill>
              </a:defRPr>
            </a:lvl4pPr>
            <a:lvl5pPr marL="1828754" indent="0"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648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hill&#10;&#10;Description automatically generated">
            <a:extLst>
              <a:ext uri="{FF2B5EF4-FFF2-40B4-BE49-F238E27FC236}">
                <a16:creationId xmlns:a16="http://schemas.microsoft.com/office/drawing/2014/main" xmlns="" id="{F3778947-5077-4F0B-8D95-C0D174A38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76053" y="0"/>
            <a:ext cx="5615947" cy="68580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3515539E-78C4-46F0-A64C-40F475689C8E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0310F301-A124-470B-BA37-82FDAAD05961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7134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331587" cy="1047644"/>
          </a:xfrm>
        </p:spPr>
        <p:txBody>
          <a:bodyPr/>
          <a:lstStyle>
            <a:lvl1pPr>
              <a:defRPr>
                <a:solidFill>
                  <a:srgbClr val="71341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996228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4094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xmlns="" id="{A4BEF65A-4618-487A-9DF3-E1CAFEDB0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43" y="0"/>
            <a:ext cx="5711957" cy="5637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6C75CD67-25E6-4ADF-9015-50F6D5C08AA6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8B622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4820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xmlns="" id="{A4BEF65A-4618-487A-9DF3-E1CAFEDB0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43" y="0"/>
            <a:ext cx="5711957" cy="563724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87809EE0-A8A2-4708-8CB2-52720FB49718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A885A220-F111-4496-A136-B7A57BF690F2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8B622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22814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rgbClr val="8B622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866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CCDE91AE-9CC7-4AA1-87BE-AD8194CC6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053" y="0"/>
            <a:ext cx="5615947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645378F-D5F9-477A-8FE1-C9E4395AD578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6688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609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CCDE91AE-9CC7-4AA1-87BE-AD8194CC6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053" y="0"/>
            <a:ext cx="5615947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CCA8965-EFAE-4C8D-AEC4-229144D2F40B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3415B858-CB4E-46B1-83B7-CCA98EEDA5A6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6688C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1867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rgbClr val="6688C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353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green, small&#10;&#10;Description automatically generated">
            <a:extLst>
              <a:ext uri="{FF2B5EF4-FFF2-40B4-BE49-F238E27FC236}">
                <a16:creationId xmlns:a16="http://schemas.microsoft.com/office/drawing/2014/main" xmlns="" id="{193A6694-3395-4DBB-B852-079203673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4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9972559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person, table, food, indoor&#10;&#10;Description automatically generated">
            <a:extLst>
              <a:ext uri="{FF2B5EF4-FFF2-40B4-BE49-F238E27FC236}">
                <a16:creationId xmlns:a16="http://schemas.microsoft.com/office/drawing/2014/main" xmlns="" id="{33BE690A-2117-4F02-91C8-1540443DD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0"/>
            <a:ext cx="5519936" cy="5637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86A4EE3-898F-4683-883D-FDEED6373936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2882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096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green, small&#10;&#10;Description automatically generated">
            <a:extLst>
              <a:ext uri="{FF2B5EF4-FFF2-40B4-BE49-F238E27FC236}">
                <a16:creationId xmlns:a16="http://schemas.microsoft.com/office/drawing/2014/main" xmlns="" id="{193A6694-3395-4DBB-B852-0792036732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4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9972559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person, table, food, indoor&#10;&#10;Description automatically generated">
            <a:extLst>
              <a:ext uri="{FF2B5EF4-FFF2-40B4-BE49-F238E27FC236}">
                <a16:creationId xmlns:a16="http://schemas.microsoft.com/office/drawing/2014/main" xmlns="" id="{33BE690A-2117-4F02-91C8-1540443DD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0"/>
            <a:ext cx="5519936" cy="5637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86A4EE3-898F-4683-883D-FDEED6373936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2882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559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able, food, indoor&#10;&#10;Description automatically generated">
            <a:extLst>
              <a:ext uri="{FF2B5EF4-FFF2-40B4-BE49-F238E27FC236}">
                <a16:creationId xmlns:a16="http://schemas.microsoft.com/office/drawing/2014/main" xmlns="" id="{33BE690A-2117-4F02-91C8-1540443DD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0"/>
            <a:ext cx="5519936" cy="563724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665F17EB-72E3-4A27-A61C-C38128328008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82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9972559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F051889-6833-4428-A865-C8532BD17A96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2882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4263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able, food, indoor&#10;&#10;Description automatically generated">
            <a:extLst>
              <a:ext uri="{FF2B5EF4-FFF2-40B4-BE49-F238E27FC236}">
                <a16:creationId xmlns:a16="http://schemas.microsoft.com/office/drawing/2014/main" xmlns="" id="{33BE690A-2117-4F02-91C8-1540443DD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0"/>
            <a:ext cx="5519936" cy="563724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ABCA4F3D-7705-4A18-B4CA-5C1147DDE35E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rgbClr val="2882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BA560CD-4B03-4A23-8342-9E2BFCEEBD47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2882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656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6">
            <a:extLst>
              <a:ext uri="{FF2B5EF4-FFF2-40B4-BE49-F238E27FC236}">
                <a16:creationId xmlns:a16="http://schemas.microsoft.com/office/drawing/2014/main" xmlns="" id="{AD890260-8341-4C04-9B73-73246DCB3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6215" y="1"/>
            <a:ext cx="4175787" cy="563724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0CBC6282-26BE-473D-A18A-1B8E0B71F7E2}"/>
              </a:ext>
            </a:extLst>
          </p:cNvPr>
          <p:cNvSpPr/>
          <p:nvPr userDrawn="1"/>
        </p:nvSpPr>
        <p:spPr>
          <a:xfrm rot="5400000" flipH="1" flipV="1">
            <a:off x="1765549" y="-1765548"/>
            <a:ext cx="5637247" cy="9168341"/>
          </a:xfrm>
          <a:custGeom>
            <a:avLst/>
            <a:gdLst>
              <a:gd name="connsiteX0" fmla="*/ 4227935 w 4227935"/>
              <a:gd name="connsiteY0" fmla="*/ 0 h 6876256"/>
              <a:gd name="connsiteX1" fmla="*/ 4227935 w 4227935"/>
              <a:gd name="connsiteY1" fmla="*/ 6876255 h 6876256"/>
              <a:gd name="connsiteX2" fmla="*/ 1 w 4227935"/>
              <a:gd name="connsiteY2" fmla="*/ 6048163 h 6876256"/>
              <a:gd name="connsiteX3" fmla="*/ 1 w 4227935"/>
              <a:gd name="connsiteY3" fmla="*/ 6876255 h 6876256"/>
              <a:gd name="connsiteX4" fmla="*/ 4227935 w 4227935"/>
              <a:gd name="connsiteY4" fmla="*/ 6876255 h 6876256"/>
              <a:gd name="connsiteX5" fmla="*/ 4227935 w 4227935"/>
              <a:gd name="connsiteY5" fmla="*/ 6876256 h 6876256"/>
              <a:gd name="connsiteX6" fmla="*/ 0 w 4227935"/>
              <a:gd name="connsiteY6" fmla="*/ 6876256 h 6876256"/>
              <a:gd name="connsiteX7" fmla="*/ 0 w 4227935"/>
              <a:gd name="connsiteY7" fmla="*/ 0 h 68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6876256">
                <a:moveTo>
                  <a:pt x="4227935" y="0"/>
                </a:moveTo>
                <a:lnTo>
                  <a:pt x="4227935" y="6876255"/>
                </a:lnTo>
                <a:lnTo>
                  <a:pt x="1" y="6048163"/>
                </a:lnTo>
                <a:lnTo>
                  <a:pt x="1" y="6876255"/>
                </a:lnTo>
                <a:lnTo>
                  <a:pt x="4227935" y="6876255"/>
                </a:lnTo>
                <a:lnTo>
                  <a:pt x="4227935" y="6876256"/>
                </a:lnTo>
                <a:lnTo>
                  <a:pt x="0" y="6876256"/>
                </a:lnTo>
                <a:lnTo>
                  <a:pt x="0" y="0"/>
                </a:lnTo>
                <a:close/>
              </a:path>
            </a:pathLst>
          </a:custGeom>
          <a:solidFill>
            <a:srgbClr val="711D3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2" y="365126"/>
            <a:ext cx="8340379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7476281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90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urism Hosp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A sign on the grass&#10;&#10;Description automatically generated">
            <a:extLst>
              <a:ext uri="{FF2B5EF4-FFF2-40B4-BE49-F238E27FC236}">
                <a16:creationId xmlns:a16="http://schemas.microsoft.com/office/drawing/2014/main" xmlns="" id="{11DA4D2E-C4AA-417A-ABA6-653277C44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03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stle on top of a grass covered field&#10;&#10;Description automatically generated">
            <a:extLst>
              <a:ext uri="{FF2B5EF4-FFF2-40B4-BE49-F238E27FC236}">
                <a16:creationId xmlns:a16="http://schemas.microsoft.com/office/drawing/2014/main" xmlns="" id="{6B761F54-C58F-4382-B6C7-D4E6F5EB6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4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CF51DF08-7FD0-402F-89CF-728E2DA3B7CA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42778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745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stle on top of a grass covered field&#10;&#10;Description automatically generated">
            <a:extLst>
              <a:ext uri="{FF2B5EF4-FFF2-40B4-BE49-F238E27FC236}">
                <a16:creationId xmlns:a16="http://schemas.microsoft.com/office/drawing/2014/main" xmlns="" id="{6B761F54-C58F-4382-B6C7-D4E6F5EB6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4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B73BF88E-7FE6-49B3-8834-DBC0521803A3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8474013C-7A40-42BC-9BA7-1A77118A2F0D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42778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rgbClr val="42778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6882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ky, outdoor, sport&#10;&#10;Description generated with very high confidence">
            <a:extLst>
              <a:ext uri="{FF2B5EF4-FFF2-40B4-BE49-F238E27FC236}">
                <a16:creationId xmlns:a16="http://schemas.microsoft.com/office/drawing/2014/main" xmlns="" id="{3E186649-0C19-443C-81BE-9EE85184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355"/>
          <a:stretch/>
        </p:blipFill>
        <p:spPr>
          <a:xfrm>
            <a:off x="3119669" y="-1"/>
            <a:ext cx="9072331" cy="567020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E96AA-E822-4A90-AE66-F0E7AA9B2FDB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420164" cy="422446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598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8B2835-A8C5-4135-A36B-3287C66C8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43" y="0"/>
            <a:ext cx="5711957" cy="5637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E96AA-E822-4A90-AE66-F0E7AA9B2FDB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00AE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420164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253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rocky mountain&#10;&#10;Description automatically generated">
            <a:extLst>
              <a:ext uri="{FF2B5EF4-FFF2-40B4-BE49-F238E27FC236}">
                <a16:creationId xmlns:a16="http://schemas.microsoft.com/office/drawing/2014/main" xmlns="" id="{5C60C1B2-7628-44D6-997F-CB01287184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70225" y="0"/>
            <a:ext cx="10021775" cy="5637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E96AA-E822-4A90-AE66-F0E7AA9B2FDB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00AE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503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xmlns="" id="{F13224EF-CB26-4CE8-B986-5D3358B3B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5637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E96AA-E822-4A90-AE66-F0E7AA9B2FDB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00AE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8073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looking, wearing&#10;&#10;Description automatically generated">
            <a:extLst>
              <a:ext uri="{FF2B5EF4-FFF2-40B4-BE49-F238E27FC236}">
                <a16:creationId xmlns:a16="http://schemas.microsoft.com/office/drawing/2014/main" xmlns="" id="{B47AC75B-91A4-4981-A26C-AB02B4A14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4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E96AA-E822-4A90-AE66-F0E7AA9B2FDB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00AE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88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food, pair, holding&#10;&#10;Description automatically generated">
            <a:extLst>
              <a:ext uri="{FF2B5EF4-FFF2-40B4-BE49-F238E27FC236}">
                <a16:creationId xmlns:a16="http://schemas.microsoft.com/office/drawing/2014/main" xmlns="" id="{C43332D9-A34C-4DB2-A2C9-9CAA8B69F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597"/>
          <a:stretch/>
        </p:blipFill>
        <p:spPr>
          <a:xfrm>
            <a:off x="239349" y="0"/>
            <a:ext cx="11952651" cy="5637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E96AA-E822-4A90-AE66-F0E7AA9B2FDB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00AE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869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49C9F4-7CCA-4105-8D4F-8C5112F2D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76053" y="0"/>
            <a:ext cx="5615947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21E96AA-E822-4A90-AE66-F0E7AA9B2FDB}"/>
              </a:ext>
            </a:extLst>
          </p:cNvPr>
          <p:cNvSpPr/>
          <p:nvPr userDrawn="1"/>
        </p:nvSpPr>
        <p:spPr>
          <a:xfrm rot="5400000" flipH="1" flipV="1">
            <a:off x="1117137" y="-1117134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00AE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6B64B51-AA38-42CE-8584-C20039A157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DE50DDE-316E-4B1C-9690-49FA0F5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2" y="164638"/>
            <a:ext cx="7188251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5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hoto, old, sign, person&#10;&#10;Description automatically generated">
            <a:extLst>
              <a:ext uri="{FF2B5EF4-FFF2-40B4-BE49-F238E27FC236}">
                <a16:creationId xmlns:a16="http://schemas.microsoft.com/office/drawing/2014/main" xmlns="" id="{7E97D28A-8DF7-483F-8113-C524C62F0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838"/>
          <a:stretch/>
        </p:blipFill>
        <p:spPr>
          <a:xfrm>
            <a:off x="0" y="1"/>
            <a:ext cx="12192000" cy="5637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7D4D533C-39C5-4C88-9660-609854F75A0A}"/>
              </a:ext>
            </a:extLst>
          </p:cNvPr>
          <p:cNvSpPr/>
          <p:nvPr userDrawn="1"/>
        </p:nvSpPr>
        <p:spPr>
          <a:xfrm rot="5400000" flipH="1" flipV="1">
            <a:off x="1765549" y="-1765548"/>
            <a:ext cx="5637247" cy="9168341"/>
          </a:xfrm>
          <a:custGeom>
            <a:avLst/>
            <a:gdLst>
              <a:gd name="connsiteX0" fmla="*/ 4227935 w 4227935"/>
              <a:gd name="connsiteY0" fmla="*/ 0 h 6876256"/>
              <a:gd name="connsiteX1" fmla="*/ 4227935 w 4227935"/>
              <a:gd name="connsiteY1" fmla="*/ 6876255 h 6876256"/>
              <a:gd name="connsiteX2" fmla="*/ 1 w 4227935"/>
              <a:gd name="connsiteY2" fmla="*/ 6048163 h 6876256"/>
              <a:gd name="connsiteX3" fmla="*/ 1 w 4227935"/>
              <a:gd name="connsiteY3" fmla="*/ 6876255 h 6876256"/>
              <a:gd name="connsiteX4" fmla="*/ 4227935 w 4227935"/>
              <a:gd name="connsiteY4" fmla="*/ 6876255 h 6876256"/>
              <a:gd name="connsiteX5" fmla="*/ 4227935 w 4227935"/>
              <a:gd name="connsiteY5" fmla="*/ 6876256 h 6876256"/>
              <a:gd name="connsiteX6" fmla="*/ 0 w 4227935"/>
              <a:gd name="connsiteY6" fmla="*/ 6876256 h 6876256"/>
              <a:gd name="connsiteX7" fmla="*/ 0 w 4227935"/>
              <a:gd name="connsiteY7" fmla="*/ 0 h 68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6876256">
                <a:moveTo>
                  <a:pt x="4227935" y="0"/>
                </a:moveTo>
                <a:lnTo>
                  <a:pt x="4227935" y="6876255"/>
                </a:lnTo>
                <a:lnTo>
                  <a:pt x="1" y="6048163"/>
                </a:lnTo>
                <a:lnTo>
                  <a:pt x="1" y="6876255"/>
                </a:lnTo>
                <a:lnTo>
                  <a:pt x="4227935" y="6876255"/>
                </a:lnTo>
                <a:lnTo>
                  <a:pt x="4227935" y="6876256"/>
                </a:lnTo>
                <a:lnTo>
                  <a:pt x="0" y="6876256"/>
                </a:lnTo>
                <a:lnTo>
                  <a:pt x="0" y="0"/>
                </a:lnTo>
                <a:close/>
              </a:path>
            </a:pathLst>
          </a:custGeom>
          <a:solidFill>
            <a:srgbClr val="2D814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447783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r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ame, skiing, drawing, person&#10;&#10;Description automatically generated">
            <a:extLst>
              <a:ext uri="{FF2B5EF4-FFF2-40B4-BE49-F238E27FC236}">
                <a16:creationId xmlns:a16="http://schemas.microsoft.com/office/drawing/2014/main" xmlns="" id="{1B32B0A3-3A5B-4E6B-8447-D6DEAD52B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6146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ience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2ADC460A-E784-47AE-8E48-05C4A126C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8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772B7654-F887-4C8B-80AD-B83342A57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7915" y="1"/>
            <a:ext cx="6864085" cy="563724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EB7F8A65-0852-49BC-ACC9-A1F358F826DC}"/>
              </a:ext>
            </a:extLst>
          </p:cNvPr>
          <p:cNvSpPr/>
          <p:nvPr userDrawn="1"/>
        </p:nvSpPr>
        <p:spPr>
          <a:xfrm rot="5400000" flipH="1" flipV="1">
            <a:off x="1765549" y="-1765548"/>
            <a:ext cx="5637247" cy="9168341"/>
          </a:xfrm>
          <a:custGeom>
            <a:avLst/>
            <a:gdLst>
              <a:gd name="connsiteX0" fmla="*/ 4227935 w 4227935"/>
              <a:gd name="connsiteY0" fmla="*/ 0 h 6876256"/>
              <a:gd name="connsiteX1" fmla="*/ 4227935 w 4227935"/>
              <a:gd name="connsiteY1" fmla="*/ 6876255 h 6876256"/>
              <a:gd name="connsiteX2" fmla="*/ 1 w 4227935"/>
              <a:gd name="connsiteY2" fmla="*/ 6048163 h 6876256"/>
              <a:gd name="connsiteX3" fmla="*/ 1 w 4227935"/>
              <a:gd name="connsiteY3" fmla="*/ 6876255 h 6876256"/>
              <a:gd name="connsiteX4" fmla="*/ 4227935 w 4227935"/>
              <a:gd name="connsiteY4" fmla="*/ 6876255 h 6876256"/>
              <a:gd name="connsiteX5" fmla="*/ 4227935 w 4227935"/>
              <a:gd name="connsiteY5" fmla="*/ 6876256 h 6876256"/>
              <a:gd name="connsiteX6" fmla="*/ 0 w 4227935"/>
              <a:gd name="connsiteY6" fmla="*/ 6876256 h 6876256"/>
              <a:gd name="connsiteX7" fmla="*/ 0 w 4227935"/>
              <a:gd name="connsiteY7" fmla="*/ 0 h 68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6876256">
                <a:moveTo>
                  <a:pt x="4227935" y="0"/>
                </a:moveTo>
                <a:lnTo>
                  <a:pt x="4227935" y="6876255"/>
                </a:lnTo>
                <a:lnTo>
                  <a:pt x="1" y="6048163"/>
                </a:lnTo>
                <a:lnTo>
                  <a:pt x="1" y="6876255"/>
                </a:lnTo>
                <a:lnTo>
                  <a:pt x="4227935" y="6876255"/>
                </a:lnTo>
                <a:lnTo>
                  <a:pt x="4227935" y="6876256"/>
                </a:lnTo>
                <a:lnTo>
                  <a:pt x="0" y="6876256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2" y="365126"/>
            <a:ext cx="8340379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7613468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6669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7DCFFC6B-ED28-43F1-84FC-C2FDD0239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053" y="1"/>
            <a:ext cx="5615947" cy="563724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E2C25787-609A-4539-BF33-ABB6781D3725}"/>
              </a:ext>
            </a:extLst>
          </p:cNvPr>
          <p:cNvSpPr/>
          <p:nvPr userDrawn="1"/>
        </p:nvSpPr>
        <p:spPr>
          <a:xfrm rot="5400000" flipH="1" flipV="1">
            <a:off x="1117137" y="-1115581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rgbClr val="432D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457189" indent="0">
              <a:buNone/>
              <a:defRPr sz="2133">
                <a:solidFill>
                  <a:schemeClr val="bg1"/>
                </a:solidFill>
              </a:defRPr>
            </a:lvl2pPr>
            <a:lvl3pPr marL="914377" indent="0">
              <a:buNone/>
              <a:defRPr sz="2133">
                <a:solidFill>
                  <a:schemeClr val="bg1"/>
                </a:solidFill>
              </a:defRPr>
            </a:lvl3pPr>
            <a:lvl4pPr marL="1371566" indent="0">
              <a:buNone/>
              <a:defRPr sz="2133">
                <a:solidFill>
                  <a:schemeClr val="bg1"/>
                </a:solidFill>
              </a:defRPr>
            </a:lvl4pPr>
            <a:lvl5pPr marL="1828754" indent="0">
              <a:buNone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65440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188B0BE-A185-465B-A747-503FE9706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616" r="22616"/>
          <a:stretch/>
        </p:blipFill>
        <p:spPr>
          <a:xfrm>
            <a:off x="5174088" y="1555"/>
            <a:ext cx="7047977" cy="563569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32CEE4D5-23E0-4E24-AF07-D1D606296B59}"/>
              </a:ext>
            </a:extLst>
          </p:cNvPr>
          <p:cNvSpPr/>
          <p:nvPr userDrawn="1"/>
        </p:nvSpPr>
        <p:spPr>
          <a:xfrm rot="5400000" flipH="1" flipV="1">
            <a:off x="1117137" y="-1117136"/>
            <a:ext cx="5637247" cy="7871519"/>
          </a:xfrm>
          <a:custGeom>
            <a:avLst/>
            <a:gdLst>
              <a:gd name="connsiteX0" fmla="*/ 4227935 w 4227935"/>
              <a:gd name="connsiteY0" fmla="*/ 0 h 5903639"/>
              <a:gd name="connsiteX1" fmla="*/ 4227935 w 4227935"/>
              <a:gd name="connsiteY1" fmla="*/ 5903638 h 5903639"/>
              <a:gd name="connsiteX2" fmla="*/ 1 w 4227935"/>
              <a:gd name="connsiteY2" fmla="*/ 5075546 h 5903639"/>
              <a:gd name="connsiteX3" fmla="*/ 1 w 4227935"/>
              <a:gd name="connsiteY3" fmla="*/ 5903638 h 5903639"/>
              <a:gd name="connsiteX4" fmla="*/ 4227935 w 4227935"/>
              <a:gd name="connsiteY4" fmla="*/ 5903638 h 5903639"/>
              <a:gd name="connsiteX5" fmla="*/ 4227935 w 4227935"/>
              <a:gd name="connsiteY5" fmla="*/ 5903639 h 5903639"/>
              <a:gd name="connsiteX6" fmla="*/ 0 w 4227935"/>
              <a:gd name="connsiteY6" fmla="*/ 5903639 h 5903639"/>
              <a:gd name="connsiteX7" fmla="*/ 0 w 4227935"/>
              <a:gd name="connsiteY7" fmla="*/ 0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7935" h="5903639">
                <a:moveTo>
                  <a:pt x="4227935" y="0"/>
                </a:moveTo>
                <a:lnTo>
                  <a:pt x="4227935" y="5903638"/>
                </a:lnTo>
                <a:lnTo>
                  <a:pt x="1" y="5075546"/>
                </a:lnTo>
                <a:lnTo>
                  <a:pt x="1" y="5903638"/>
                </a:lnTo>
                <a:lnTo>
                  <a:pt x="4227935" y="5903638"/>
                </a:ln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F11ABA90-1B09-4AA3-BC8B-F4DF6B40B3C9}"/>
              </a:ext>
            </a:extLst>
          </p:cNvPr>
          <p:cNvSpPr/>
          <p:nvPr userDrawn="1"/>
        </p:nvSpPr>
        <p:spPr>
          <a:xfrm rot="5400000" flipH="1" flipV="1">
            <a:off x="1165821" y="-1115581"/>
            <a:ext cx="5637247" cy="7871519"/>
          </a:xfrm>
          <a:custGeom>
            <a:avLst/>
            <a:gdLst>
              <a:gd name="connsiteX0" fmla="*/ 4227935 w 4227935"/>
              <a:gd name="connsiteY0" fmla="*/ 5903638 h 5903639"/>
              <a:gd name="connsiteX1" fmla="*/ 4227935 w 4227935"/>
              <a:gd name="connsiteY1" fmla="*/ 5903639 h 5903639"/>
              <a:gd name="connsiteX2" fmla="*/ 0 w 4227935"/>
              <a:gd name="connsiteY2" fmla="*/ 5903639 h 5903639"/>
              <a:gd name="connsiteX3" fmla="*/ 0 w 4227935"/>
              <a:gd name="connsiteY3" fmla="*/ 0 h 5903639"/>
              <a:gd name="connsiteX4" fmla="*/ 1166 w 4227935"/>
              <a:gd name="connsiteY4" fmla="*/ 0 h 5903639"/>
              <a:gd name="connsiteX5" fmla="*/ 1166 w 4227935"/>
              <a:gd name="connsiteY5" fmla="*/ 5075774 h 5903639"/>
              <a:gd name="connsiteX6" fmla="*/ 1 w 4227935"/>
              <a:gd name="connsiteY6" fmla="*/ 5075546 h 5903639"/>
              <a:gd name="connsiteX7" fmla="*/ 1 w 4227935"/>
              <a:gd name="connsiteY7" fmla="*/ 5903638 h 5903639"/>
              <a:gd name="connsiteX8" fmla="*/ 4227935 w 4227935"/>
              <a:gd name="connsiteY8" fmla="*/ 5795119 h 5903639"/>
              <a:gd name="connsiteX9" fmla="*/ 4227935 w 4227935"/>
              <a:gd name="connsiteY9" fmla="*/ 5903638 h 5903639"/>
              <a:gd name="connsiteX10" fmla="*/ 3673877 w 4227935"/>
              <a:gd name="connsiteY10" fmla="*/ 5795119 h 5903639"/>
              <a:gd name="connsiteX11" fmla="*/ 4227935 w 4227935"/>
              <a:gd name="connsiteY11" fmla="*/ 5794890 h 5903639"/>
              <a:gd name="connsiteX12" fmla="*/ 4227935 w 4227935"/>
              <a:gd name="connsiteY12" fmla="*/ 5795118 h 5903639"/>
              <a:gd name="connsiteX13" fmla="*/ 3673872 w 4227935"/>
              <a:gd name="connsiteY13" fmla="*/ 5795118 h 5903639"/>
              <a:gd name="connsiteX14" fmla="*/ 1167 w 4227935"/>
              <a:gd name="connsiteY14" fmla="*/ 5075775 h 5903639"/>
              <a:gd name="connsiteX15" fmla="*/ 1167 w 4227935"/>
              <a:gd name="connsiteY15" fmla="*/ 4967026 h 59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7935" h="5903639">
                <a:moveTo>
                  <a:pt x="4227935" y="5903638"/>
                </a:moveTo>
                <a:lnTo>
                  <a:pt x="4227935" y="5903639"/>
                </a:lnTo>
                <a:lnTo>
                  <a:pt x="0" y="5903639"/>
                </a:lnTo>
                <a:lnTo>
                  <a:pt x="0" y="0"/>
                </a:lnTo>
                <a:lnTo>
                  <a:pt x="1166" y="0"/>
                </a:lnTo>
                <a:lnTo>
                  <a:pt x="1166" y="5075774"/>
                </a:lnTo>
                <a:lnTo>
                  <a:pt x="1" y="5075546"/>
                </a:lnTo>
                <a:lnTo>
                  <a:pt x="1" y="5903638"/>
                </a:lnTo>
                <a:close/>
                <a:moveTo>
                  <a:pt x="4227935" y="5795119"/>
                </a:moveTo>
                <a:lnTo>
                  <a:pt x="4227935" y="5903638"/>
                </a:lnTo>
                <a:lnTo>
                  <a:pt x="3673877" y="5795119"/>
                </a:lnTo>
                <a:close/>
                <a:moveTo>
                  <a:pt x="4227935" y="5794890"/>
                </a:moveTo>
                <a:lnTo>
                  <a:pt x="4227935" y="5795118"/>
                </a:lnTo>
                <a:lnTo>
                  <a:pt x="3673872" y="5795118"/>
                </a:lnTo>
                <a:lnTo>
                  <a:pt x="1167" y="5075775"/>
                </a:lnTo>
                <a:lnTo>
                  <a:pt x="1167" y="4967026"/>
                </a:lnTo>
                <a:close/>
              </a:path>
            </a:pathLst>
          </a:custGeom>
          <a:solidFill>
            <a:srgbClr val="432D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2" y="164638"/>
            <a:ext cx="7092240" cy="1047644"/>
          </a:xfrm>
        </p:spPr>
        <p:txBody>
          <a:bodyPr/>
          <a:lstStyle>
            <a:lvl1pPr>
              <a:defRPr>
                <a:solidFill>
                  <a:srgbClr val="432D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33" y="1412778"/>
            <a:ext cx="6324153" cy="422446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89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377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1566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1828754" indent="0">
              <a:buNone/>
              <a:defRPr sz="2133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5088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32" y="164638"/>
            <a:ext cx="11220697" cy="1047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33" y="1412778"/>
            <a:ext cx="9972559" cy="4224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73C5D-C15C-4D10-9523-356069EE514E}" type="datetimeFigureOut">
              <a:rPr lang="en-IE" smtClean="0"/>
              <a:pPr/>
              <a:t>19/11/2020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6987C-0009-484E-96B0-9C478DDFA169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16EBF83-D4EE-410A-9577-24BD640AAB1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6321" y="5925277"/>
            <a:ext cx="3229524" cy="9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110E8A-EDBE-4FD4-A180-ADB333968C5F}"/>
              </a:ext>
            </a:extLst>
          </p:cNvPr>
          <p:cNvSpPr txBox="1"/>
          <p:nvPr userDrawn="1"/>
        </p:nvSpPr>
        <p:spPr>
          <a:xfrm>
            <a:off x="539933" y="6254579"/>
            <a:ext cx="6992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585B6C"/>
                </a:solidFill>
              </a:rPr>
              <a:t>www.GMIT.ie     </a:t>
            </a:r>
            <a:r>
              <a:rPr lang="en-GB" sz="1600" dirty="0">
                <a:solidFill>
                  <a:srgbClr val="585B6C"/>
                </a:solidFill>
              </a:rPr>
              <a:t>Galway</a:t>
            </a:r>
            <a:r>
              <a:rPr lang="en-GB" sz="1600" b="1" dirty="0">
                <a:solidFill>
                  <a:srgbClr val="585B6C"/>
                </a:solidFill>
              </a:rPr>
              <a:t>     </a:t>
            </a:r>
            <a:r>
              <a:rPr lang="en-GB" sz="1600" dirty="0">
                <a:solidFill>
                  <a:srgbClr val="585B6C"/>
                </a:solidFill>
              </a:rPr>
              <a:t>Mayo     Letterfrack     Mountbellew</a:t>
            </a:r>
          </a:p>
        </p:txBody>
      </p:sp>
    </p:spTree>
    <p:extLst>
      <p:ext uri="{BB962C8B-B14F-4D97-AF65-F5344CB8AC3E}">
        <p14:creationId xmlns:p14="http://schemas.microsoft.com/office/powerpoint/2010/main" val="382506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1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7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Bachelor of Engineering in Agricultural Engineering (3 Years)</a:t>
            </a:r>
          </a:p>
          <a:p>
            <a:r>
              <a:rPr lang="en-US" sz="3200" dirty="0"/>
              <a:t>Bachelor of Engineering (Hons) in Agricultural Engineering (4 Years)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21" y="173109"/>
            <a:ext cx="11220697" cy="1047644"/>
          </a:xfrm>
        </p:spPr>
        <p:txBody>
          <a:bodyPr/>
          <a:lstStyle/>
          <a:p>
            <a:r>
              <a:rPr lang="en-IE" dirty="0"/>
              <a:t>AGRICULTURAL ENGINEERING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DB7C2048-6FDE-4426-949A-41840238F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18106"/>
      </p:ext>
    </p:extLst>
  </p:cSld>
  <p:clrMapOvr>
    <a:masterClrMapping/>
  </p:clrMapOvr>
  <p:transition advTm="300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AGRICULTURAL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en-IE" sz="3200" dirty="0">
                <a:solidFill>
                  <a:schemeClr val="bg1"/>
                </a:solidFill>
              </a:rPr>
              <a:t>Mountbellew Agricultural College &amp;        Dublin Road Campus</a:t>
            </a:r>
          </a:p>
          <a:p>
            <a:endParaRPr lang="en-US" sz="1800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alway-Mayo Institute of Technology (GMIT), Galway, Postgraduate">
            <a:extLst>
              <a:ext uri="{FF2B5EF4-FFF2-40B4-BE49-F238E27FC236}">
                <a16:creationId xmlns:a16="http://schemas.microsoft.com/office/drawing/2014/main" xmlns="" id="{C6E6EBAF-8001-4BB7-B9E9-F37991330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0" r="34778" b="-1"/>
          <a:stretch/>
        </p:blipFill>
        <p:spPr bwMode="auto">
          <a:xfrm>
            <a:off x="5969353" y="2815228"/>
            <a:ext cx="2825750" cy="282575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9D11E56-A6F9-434F-8C81-1EAAC361A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1020" r="34305" b="1"/>
          <a:stretch/>
        </p:blipFill>
        <p:spPr bwMode="auto"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2B7592FE-10D1-4664-B623-353F47C8DF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Mountbellew Agricultural College - 76 Photos - College &amp; University -  Mountbellew, Galway, Ireland H53WE00">
            <a:extLst>
              <a:ext uri="{FF2B5EF4-FFF2-40B4-BE49-F238E27FC236}">
                <a16:creationId xmlns:a16="http://schemas.microsoft.com/office/drawing/2014/main" xmlns="" id="{A45E1ED0-22E4-43D6-9D23-07AC37879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25069" b="-1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73C2558D-C134-4C78-B732-4F3D8491E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6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749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4000" dirty="0"/>
              <a:t>Work Placement </a:t>
            </a:r>
            <a:endParaRPr lang="en-US" sz="36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AGRICULTURAL ENGINEERING</a:t>
            </a:r>
          </a:p>
        </p:txBody>
      </p:sp>
      <p:pic>
        <p:nvPicPr>
          <p:cNvPr id="5" name="Picture 2" descr="Image result for mchale engineering">
            <a:extLst>
              <a:ext uri="{FF2B5EF4-FFF2-40B4-BE49-F238E27FC236}">
                <a16:creationId xmlns:a16="http://schemas.microsoft.com/office/drawing/2014/main" xmlns="" id="{E1D70BCC-9B94-455C-9E9F-D886228E9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7" y="2482403"/>
            <a:ext cx="289560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BF4255-8B68-4A0C-A242-CD33659A1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38" y="2482403"/>
            <a:ext cx="3061685" cy="1413478"/>
          </a:xfrm>
          <a:prstGeom prst="rect">
            <a:avLst/>
          </a:prstGeom>
        </p:spPr>
      </p:pic>
      <p:pic>
        <p:nvPicPr>
          <p:cNvPr id="9" name="Picture 8" descr="Image result for bridgeway engineering shannonbridge">
            <a:extLst>
              <a:ext uri="{FF2B5EF4-FFF2-40B4-BE49-F238E27FC236}">
                <a16:creationId xmlns:a16="http://schemas.microsoft.com/office/drawing/2014/main" xmlns="" id="{5CFEE2B4-845B-4611-A19B-4ADF6630E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259" y="4096377"/>
            <a:ext cx="289560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7F678A-5B43-46AA-AB2E-A214984BE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67" y="3895881"/>
            <a:ext cx="1235564" cy="123556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AAEF79CD-0471-48ED-B2AC-B7233E425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07550"/>
      </p:ext>
    </p:extLst>
  </p:cSld>
  <p:clrMapOvr>
    <a:masterClrMapping/>
  </p:clrMapOvr>
  <p:transition advTm="444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AGRICULTURAL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Major Project </a:t>
            </a:r>
          </a:p>
          <a:p>
            <a:endParaRPr lang="en-US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E3B6E3-CD7D-4450-9F1F-671C7E9A73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r="15222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269C74B6-C5AE-4682-AEDB-AC94FF239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46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302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22" y="4288931"/>
            <a:ext cx="3685032" cy="1608328"/>
          </a:xfrm>
        </p:spPr>
        <p:txBody>
          <a:bodyPr>
            <a:normAutofit/>
          </a:bodyPr>
          <a:lstStyle/>
          <a:p>
            <a:r>
              <a:rPr lang="en-IE" sz="3300" dirty="0"/>
              <a:t>AGRICULTURAL ENGINEERING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xmlns="" id="{5AAE9118-0436-4488-AC4A-C14DF6A7B6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xmlns="" id="{48AADC38-41AB-482C-B8C3-6B9CD91B6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564" y="320040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next to a truck&#10;&#10;Description automatically generated">
            <a:extLst>
              <a:ext uri="{FF2B5EF4-FFF2-40B4-BE49-F238E27FC236}">
                <a16:creationId xmlns:a16="http://schemas.microsoft.com/office/drawing/2014/main" xmlns="" id="{39745BDA-6EDA-49FB-9504-CD19F03CCC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810"/>
          <a:stretch/>
        </p:blipFill>
        <p:spPr>
          <a:xfrm>
            <a:off x="6272784" y="640080"/>
            <a:ext cx="5276088" cy="3291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182" y="4612837"/>
            <a:ext cx="6675627" cy="1605083"/>
          </a:xfrm>
        </p:spPr>
        <p:txBody>
          <a:bodyPr anchor="ctr">
            <a:normAutofit/>
          </a:bodyPr>
          <a:lstStyle/>
          <a:p>
            <a:r>
              <a:rPr lang="en-IE" sz="3600" dirty="0"/>
              <a:t>Field Trips </a:t>
            </a:r>
          </a:p>
          <a:p>
            <a:endParaRPr lang="en-US" sz="2000" dirty="0"/>
          </a:p>
        </p:txBody>
      </p:sp>
      <p:pic>
        <p:nvPicPr>
          <p:cNvPr id="9" name="Picture 8" descr="A picture containing green, motorcycle, person&#10;&#10;Description automatically generated">
            <a:extLst>
              <a:ext uri="{FF2B5EF4-FFF2-40B4-BE49-F238E27FC236}">
                <a16:creationId xmlns:a16="http://schemas.microsoft.com/office/drawing/2014/main" xmlns="" id="{9F25FB12-A537-4175-A65D-B934FCF79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0685" y="640079"/>
            <a:ext cx="4389119" cy="329183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28BB3B1C-CEF2-4F53-BC31-9D5A0FBEA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10153"/>
      </p:ext>
    </p:extLst>
  </p:cSld>
  <p:clrMapOvr>
    <a:masterClrMapping/>
  </p:clrMapOvr>
  <p:transition advTm="552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Engineers Ireland</a:t>
            </a:r>
          </a:p>
          <a:p>
            <a:r>
              <a:rPr lang="en-US" sz="4800" b="1" dirty="0"/>
              <a:t>New</a:t>
            </a:r>
          </a:p>
          <a:p>
            <a:r>
              <a:rPr lang="en-US" sz="3600" u="sng" dirty="0"/>
              <a:t>Young Trained Farmer Status</a:t>
            </a:r>
          </a:p>
          <a:p>
            <a:r>
              <a:rPr lang="en-US" sz="3600" dirty="0"/>
              <a:t>“</a:t>
            </a:r>
            <a:r>
              <a:rPr lang="en-US" sz="3600" dirty="0" err="1"/>
              <a:t>Greencert</a:t>
            </a:r>
            <a:r>
              <a:rPr lang="en-US" sz="3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21" y="173109"/>
            <a:ext cx="11220697" cy="1047644"/>
          </a:xfrm>
        </p:spPr>
        <p:txBody>
          <a:bodyPr/>
          <a:lstStyle/>
          <a:p>
            <a:r>
              <a:rPr lang="en-IE" dirty="0"/>
              <a:t>AGRICULTURAL ENGINEERING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09F9FE1-69CA-4AA7-BE1D-22CE169CEC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937628"/>
      </p:ext>
    </p:extLst>
  </p:cSld>
  <p:clrMapOvr>
    <a:masterClrMapping/>
  </p:clrMapOvr>
  <p:transition advTm="496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3600" i="1" dirty="0"/>
          </a:p>
          <a:p>
            <a:pPr algn="ctr"/>
            <a:r>
              <a:rPr lang="en-US" sz="3600" i="1" dirty="0"/>
              <a:t>We look forward to seeing you in September 2021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21" y="173109"/>
            <a:ext cx="11220697" cy="1047644"/>
          </a:xfrm>
        </p:spPr>
        <p:txBody>
          <a:bodyPr/>
          <a:lstStyle/>
          <a:p>
            <a:r>
              <a:rPr lang="en-IE" dirty="0"/>
              <a:t>AGRICULTURAL ENGINEERING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4F3DC23-4301-4829-A276-7ABE44E49E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10595"/>
      </p:ext>
    </p:extLst>
  </p:cSld>
  <p:clrMapOvr>
    <a:masterClrMapping/>
  </p:clrMapOvr>
  <p:transition advTm="209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</Words>
  <Application>Microsoft Office PowerPoint</Application>
  <PresentationFormat>Custom</PresentationFormat>
  <Paragraphs>54</Paragraphs>
  <Slides>7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1_Office Theme</vt:lpstr>
      <vt:lpstr>AGRICULTURAL ENGINEERING</vt:lpstr>
      <vt:lpstr>AGRICULTURAL ENGINEERING</vt:lpstr>
      <vt:lpstr>AGRICULTURAL ENGINEERING</vt:lpstr>
      <vt:lpstr>AGRICULTURAL ENGINEERING</vt:lpstr>
      <vt:lpstr>AGRICULTURAL ENGINEERING</vt:lpstr>
      <vt:lpstr>AGRICULTURAL ENGINEERING</vt:lpstr>
      <vt:lpstr>AGRICULTURAL ENGINEERING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Enda Kennedy</dc:creator>
  <cp:lastModifiedBy>Edna Curley O'Flynn</cp:lastModifiedBy>
  <cp:revision>11</cp:revision>
  <dcterms:created xsi:type="dcterms:W3CDTF">2020-11-17T12:48:30Z</dcterms:created>
  <dcterms:modified xsi:type="dcterms:W3CDTF">2020-11-19T17:48:01Z</dcterms:modified>
</cp:coreProperties>
</file>